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66" autoAdjust="0"/>
  </p:normalViewPr>
  <p:slideViewPr>
    <p:cSldViewPr snapToGrid="0" snapToObjects="1">
      <p:cViewPr varScale="1">
        <p:scale>
          <a:sx n="101" d="100"/>
          <a:sy n="101" d="100"/>
        </p:scale>
        <p:origin x="-120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E0DDB-09E9-1C4A-AF74-974AFCC28EB0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509A-DA2F-164A-8053-BB0F7B92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1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Blame game: Friend </a:t>
            </a:r>
            <a:r>
              <a:rPr lang="en-US" dirty="0" err="1" smtClean="0"/>
              <a:t>devulges</a:t>
            </a:r>
            <a:r>
              <a:rPr lang="en-US" dirty="0" smtClean="0"/>
              <a:t> a secret or spreading  gossip</a:t>
            </a:r>
          </a:p>
          <a:p>
            <a:r>
              <a:rPr lang="en-US" dirty="0" smtClean="0"/>
              <a:t>I message – I felt angry</a:t>
            </a:r>
            <a:r>
              <a:rPr lang="en-US" baseline="0" dirty="0" smtClean="0"/>
              <a:t> when  you  told people my secret</a:t>
            </a:r>
          </a:p>
          <a:p>
            <a:r>
              <a:rPr lang="en-US" baseline="0" dirty="0" smtClean="0"/>
              <a:t>You message implies judging, blaming infer bad person</a:t>
            </a:r>
          </a:p>
          <a:p>
            <a:r>
              <a:rPr lang="en-US" baseline="0" dirty="0" smtClean="0"/>
              <a:t>I message implies needs and concerns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0509A-DA2F-164A-8053-BB0F7B929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8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I feel frustrated when you borrow my books and don’t return them on time because I can’t finish</a:t>
            </a:r>
            <a:r>
              <a:rPr lang="en-US" baseline="0" dirty="0" smtClean="0"/>
              <a:t> my homework. I need to count on getting them back at the time we agreed.</a:t>
            </a:r>
          </a:p>
          <a:p>
            <a:r>
              <a:rPr lang="en-US" baseline="0" dirty="0" smtClean="0"/>
              <a:t>Younger students might leave out because.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0509A-DA2F-164A-8053-BB0F7B929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7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0509A-DA2F-164A-8053-BB0F7B9293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0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1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8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9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9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6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4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CDF4-6F31-404C-85FB-5B4E143D3C4D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AD64-9818-4548-923D-26BC6ADF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4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32523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can we communicate feelings?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32523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Picture 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567" y="3793604"/>
            <a:ext cx="3834920" cy="2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8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32523"/>
                </a:solidFill>
              </a:rPr>
              <a:t>Are you talking clearly?</a:t>
            </a:r>
            <a:endParaRPr lang="en-US" b="1" dirty="0">
              <a:solidFill>
                <a:srgbClr val="6325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communicate feelings that will not escalate conflict?</a:t>
            </a:r>
          </a:p>
          <a:p>
            <a:r>
              <a:rPr lang="en-US" dirty="0" smtClean="0"/>
              <a:t>Blame game</a:t>
            </a:r>
          </a:p>
          <a:p>
            <a:pPr lvl="1"/>
            <a:r>
              <a:rPr lang="en-US" dirty="0" smtClean="0"/>
              <a:t>You message</a:t>
            </a:r>
          </a:p>
          <a:p>
            <a:r>
              <a:rPr lang="en-US" dirty="0" smtClean="0"/>
              <a:t>Describe feelings</a:t>
            </a:r>
          </a:p>
          <a:p>
            <a:pPr lvl="1"/>
            <a:r>
              <a:rPr lang="en-US" dirty="0" smtClean="0"/>
              <a:t>I message</a:t>
            </a:r>
          </a:p>
          <a:p>
            <a:r>
              <a:rPr lang="en-US" dirty="0" smtClean="0"/>
              <a:t>Different impacts</a:t>
            </a:r>
          </a:p>
          <a:p>
            <a:pPr lvl="1"/>
            <a:r>
              <a:rPr lang="en-US" dirty="0" smtClean="0"/>
              <a:t>You message implies</a:t>
            </a:r>
          </a:p>
          <a:p>
            <a:pPr lvl="1"/>
            <a:r>
              <a:rPr lang="en-US" dirty="0" smtClean="0"/>
              <a:t>I message implies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8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32523"/>
                </a:solidFill>
              </a:rPr>
              <a:t>What are the parts of an I Message?</a:t>
            </a:r>
            <a:endParaRPr lang="en-US" dirty="0">
              <a:solidFill>
                <a:srgbClr val="6325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feel …  (state feeling)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… (describe other person’s behavior)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… (describe the consequences of the other person’s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I want … (state what would make the situation better for you)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32523"/>
                </a:solidFill>
              </a:rPr>
              <a:t>How you say it </a:t>
            </a:r>
            <a:endParaRPr lang="en-US" dirty="0">
              <a:solidFill>
                <a:srgbClr val="6325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communicate through more than words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Loudness</a:t>
            </a:r>
          </a:p>
          <a:p>
            <a:pPr lvl="1"/>
            <a:r>
              <a:rPr lang="en-US" dirty="0" smtClean="0"/>
              <a:t>How close you stand</a:t>
            </a:r>
          </a:p>
          <a:p>
            <a:pPr lvl="1"/>
            <a:r>
              <a:rPr lang="en-US" dirty="0" smtClean="0"/>
              <a:t>Gestures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9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32523"/>
                </a:solidFill>
              </a:rPr>
              <a:t>But what if I am angry?</a:t>
            </a:r>
            <a:endParaRPr lang="en-US" dirty="0">
              <a:solidFill>
                <a:srgbClr val="6325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in midst of intense feelings</a:t>
            </a:r>
          </a:p>
          <a:p>
            <a:r>
              <a:rPr lang="en-US" dirty="0" smtClean="0"/>
              <a:t>Takes time and practice for I Message to become a natural response to conflict</a:t>
            </a:r>
          </a:p>
          <a:p>
            <a:r>
              <a:rPr lang="en-US" dirty="0" smtClean="0"/>
              <a:t>How can you help students develop this attitude?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226</Words>
  <Application>Microsoft Macintosh PowerPoint</Application>
  <PresentationFormat>On-screen Show (4:3)</PresentationFormat>
  <Paragraphs>34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can we communicate feelings?</vt:lpstr>
      <vt:lpstr>Are you talking clearly?</vt:lpstr>
      <vt:lpstr>What are the parts of an I Message?</vt:lpstr>
      <vt:lpstr>How you say it </vt:lpstr>
      <vt:lpstr>But what if I am angry?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communicate feelings?</dc:title>
  <dc:creator>Jenna Kay</dc:creator>
  <cp:lastModifiedBy>Jenna Kay</cp:lastModifiedBy>
  <cp:revision>11</cp:revision>
  <dcterms:created xsi:type="dcterms:W3CDTF">2013-02-02T01:14:54Z</dcterms:created>
  <dcterms:modified xsi:type="dcterms:W3CDTF">2013-02-02T20:42:18Z</dcterms:modified>
</cp:coreProperties>
</file>